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B8109-8B59-4CC5-8008-AE10398A9F58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463C5-4082-4953-ABF7-9D0AAF6245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NULL" TargetMode="Externa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4282" y="857232"/>
            <a:ext cx="8715436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«Здоровая пробежка!»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24 </a:t>
            </a:r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сентября </a:t>
            </a:r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2016 год</a:t>
            </a:r>
          </a:p>
          <a:p>
            <a:pPr algn="ctr"/>
            <a:endParaRPr lang="ru-RU" sz="1000" b="1" spc="300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/>
              <a:t> </a:t>
            </a:r>
          </a:p>
          <a:p>
            <a:endParaRPr lang="ru-RU" sz="1200" dirty="0" smtClean="0"/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проходила  в рамках ежегодного городского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легкоатлетического забега «Кросс наций – 2016».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«Кросс Наций» насчитывал ежегодно более 10 тысяч участников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любителей бега различного возраста.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акции приняли участие учащиеся всех школ и жители города.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ходе акции прохожим рассказывалось о необходимости вести ЗОЖ.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https://edu.tatar.ru/nkamsk/gim22</a:t>
            </a:r>
            <a:endParaRPr lang="en-US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 invalidUrl="https:///"/>
              </a:rPr>
              <a:t>https://</a:t>
            </a:r>
            <a:r>
              <a:rPr lang="en-US" sz="14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m.vk.com/golden_school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IMG-20161011-WA0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000504"/>
            <a:ext cx="3806806" cy="2138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User\Desktop\IMG-20161011-WA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1071546"/>
            <a:ext cx="2795541" cy="4976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C:\Users\User\Desktop\image-15-10-16-11-19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928607"/>
            <a:ext cx="3786214" cy="2839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16</Words>
  <Application>Microsoft Office PowerPoint</Application>
  <PresentationFormat>Экран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21</cp:revision>
  <dcterms:created xsi:type="dcterms:W3CDTF">2015-06-24T04:51:52Z</dcterms:created>
  <dcterms:modified xsi:type="dcterms:W3CDTF">2016-10-15T08:33:22Z</dcterms:modified>
</cp:coreProperties>
</file>